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7"/>
  </p:notesMasterIdLst>
  <p:handoutMasterIdLst>
    <p:handoutMasterId r:id="rId18"/>
  </p:handoutMasterIdLst>
  <p:sldIdLst>
    <p:sldId id="265" r:id="rId2"/>
    <p:sldId id="310" r:id="rId3"/>
    <p:sldId id="320" r:id="rId4"/>
    <p:sldId id="321" r:id="rId5"/>
    <p:sldId id="312" r:id="rId6"/>
    <p:sldId id="328" r:id="rId7"/>
    <p:sldId id="314" r:id="rId8"/>
    <p:sldId id="322" r:id="rId9"/>
    <p:sldId id="323" r:id="rId10"/>
    <p:sldId id="324" r:id="rId11"/>
    <p:sldId id="325" r:id="rId12"/>
    <p:sldId id="326" r:id="rId13"/>
    <p:sldId id="327" r:id="rId14"/>
    <p:sldId id="330" r:id="rId15"/>
    <p:sldId id="331" r:id="rId16"/>
  </p:sldIdLst>
  <p:sldSz cx="12188825" cy="6858000"/>
  <p:notesSz cx="6858000" cy="9144000"/>
  <p:custDataLst>
    <p:tags r:id="rId19"/>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39"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30355" autoAdjust="0"/>
    <p:restoredTop sz="94629" autoAdjust="0"/>
  </p:normalViewPr>
  <p:slideViewPr>
    <p:cSldViewPr showGuides="1">
      <p:cViewPr varScale="1">
        <p:scale>
          <a:sx n="65" d="100"/>
          <a:sy n="65" d="100"/>
        </p:scale>
        <p:origin x="58" y="509"/>
      </p:cViewPr>
      <p:guideLst>
        <p:guide pos="3839"/>
        <p:guide orient="horz" pos="2160"/>
      </p:guideLst>
    </p:cSldViewPr>
  </p:slideViewPr>
  <p:outlineViewPr>
    <p:cViewPr>
      <p:scale>
        <a:sx n="33" d="100"/>
        <a:sy n="33" d="100"/>
      </p:scale>
      <p:origin x="0" y="0"/>
    </p:cViewPr>
  </p:outlineViewPr>
  <p:notesTextViewPr>
    <p:cViewPr>
      <p:scale>
        <a:sx n="1" d="1"/>
        <a:sy n="1" d="1"/>
      </p:scale>
      <p:origin x="0" y="0"/>
    </p:cViewPr>
  </p:notesTextViewPr>
  <p:notesViewPr>
    <p:cSldViewPr showGuides="1">
      <p:cViewPr varScale="1">
        <p:scale>
          <a:sx n="63" d="100"/>
          <a:sy n="63" d="100"/>
        </p:scale>
        <p:origin x="1986" y="10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9088EAF-6ECA-4616-85EF-35AA19C641F3}" type="datetimeFigureOut">
              <a:rPr lang="en-US"/>
              <a:t>12/6/2022</a:t>
            </a:fld>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9F912AB-2776-42F2-A957-313FC7EFEDB9}" type="slidenum">
              <a:rPr/>
              <a:t>‹#›</a:t>
            </a:fld>
            <a:endParaRPr/>
          </a:p>
        </p:txBody>
      </p:sp>
    </p:spTree>
    <p:extLst>
      <p:ext uri="{BB962C8B-B14F-4D97-AF65-F5344CB8AC3E}">
        <p14:creationId xmlns:p14="http://schemas.microsoft.com/office/powerpoint/2010/main" val="393206574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ABD2D7A-D230-4F91-BD59-0A39C2703BA8}" type="datetimeFigureOut">
              <a:rPr lang="en-US"/>
              <a:t>12/6/2022</a:t>
            </a:fld>
            <a:endParaRPr/>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93199CD-3E1B-4AE6-990F-76F925F5EA9F}" type="slidenum">
              <a:rPr/>
              <a:t>‹#›</a:t>
            </a:fld>
            <a:endParaRPr/>
          </a:p>
        </p:txBody>
      </p:sp>
    </p:spTree>
    <p:extLst>
      <p:ext uri="{BB962C8B-B14F-4D97-AF65-F5344CB8AC3E}">
        <p14:creationId xmlns:p14="http://schemas.microsoft.com/office/powerpoint/2010/main" val="42765798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065214" y="1828800"/>
            <a:ext cx="8229600" cy="2895600"/>
          </a:xfrm>
        </p:spPr>
        <p:txBody>
          <a:bodyPr anchor="b">
            <a:normAutofit/>
          </a:bodyPr>
          <a:lstStyle>
            <a:lvl1pPr>
              <a:lnSpc>
                <a:spcPct val="80000"/>
              </a:lnSpc>
              <a:defRPr sz="6600">
                <a:solidFill>
                  <a:schemeClr val="tx1"/>
                </a:solidFill>
              </a:defRPr>
            </a:lvl1pPr>
          </a:lstStyle>
          <a:p>
            <a:r>
              <a:rPr lang="en-US"/>
              <a:t>Click to edit Master title style</a:t>
            </a:r>
            <a:endParaRPr/>
          </a:p>
        </p:txBody>
      </p:sp>
      <p:sp>
        <p:nvSpPr>
          <p:cNvPr id="3" name="Subtitle 2"/>
          <p:cNvSpPr>
            <a:spLocks noGrp="1"/>
          </p:cNvSpPr>
          <p:nvPr>
            <p:ph type="subTitle" idx="1"/>
          </p:nvPr>
        </p:nvSpPr>
        <p:spPr>
          <a:xfrm>
            <a:off x="1065213" y="4800600"/>
            <a:ext cx="8229600" cy="1219200"/>
          </a:xfrm>
        </p:spPr>
        <p:txBody>
          <a:bodyPr>
            <a:normAutofit/>
          </a:bodyPr>
          <a:lstStyle>
            <a:lvl1pPr marL="0" indent="0" algn="l">
              <a:spcBef>
                <a:spcPts val="0"/>
              </a:spcBef>
              <a:buNone/>
              <a:defRPr sz="2000" cap="all" spc="200" baseline="0">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a:p>
        </p:txBody>
      </p:sp>
    </p:spTree>
    <p:extLst>
      <p:ext uri="{BB962C8B-B14F-4D97-AF65-F5344CB8AC3E}">
        <p14:creationId xmlns:p14="http://schemas.microsoft.com/office/powerpoint/2010/main" val="94999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03F41C87-7AD9-4845-A077-840E4A0F3F06}" type="datetimeFigureOut">
              <a:rPr lang="en-US"/>
              <a:t>12/6/2022</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460095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42412" y="381001"/>
            <a:ext cx="1524001" cy="5638800"/>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1522412" y="381001"/>
            <a:ext cx="7391399" cy="56388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03F41C87-7AD9-4845-A077-840E4A0F3F06}" type="datetimeFigureOut">
              <a:rPr lang="en-US"/>
              <a:t>12/6/2022</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4079035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lvl5pPr>
              <a:defRPr/>
            </a:lvl5pPr>
            <a:lvl6pPr>
              <a:defRPr/>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endParaRPr dirty="0"/>
          </a:p>
        </p:txBody>
      </p:sp>
      <p:sp>
        <p:nvSpPr>
          <p:cNvPr id="4" name="Date Placeholder 3"/>
          <p:cNvSpPr>
            <a:spLocks noGrp="1"/>
          </p:cNvSpPr>
          <p:nvPr>
            <p:ph type="dt" sz="half" idx="10"/>
          </p:nvPr>
        </p:nvSpPr>
        <p:spPr/>
        <p:txBody>
          <a:bodyPr/>
          <a:lstStyle/>
          <a:p>
            <a:fld id="{03F41C87-7AD9-4845-A077-840E4A0F3F06}" type="datetimeFigureOut">
              <a:rPr lang="en-US"/>
              <a:t>12/6/2022</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2738254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59614" y="2514600"/>
            <a:ext cx="8692399" cy="2819400"/>
          </a:xfrm>
        </p:spPr>
        <p:txBody>
          <a:bodyPr anchor="b">
            <a:normAutofit/>
          </a:bodyPr>
          <a:lstStyle>
            <a:lvl1pPr algn="l">
              <a:lnSpc>
                <a:spcPct val="80000"/>
              </a:lnSpc>
              <a:defRPr sz="4800" b="0" cap="none" baseline="0"/>
            </a:lvl1pPr>
          </a:lstStyle>
          <a:p>
            <a:r>
              <a:rPr lang="en-US"/>
              <a:t>Click to edit Master title style</a:t>
            </a:r>
            <a:endParaRPr/>
          </a:p>
        </p:txBody>
      </p:sp>
      <p:sp>
        <p:nvSpPr>
          <p:cNvPr id="3" name="Text Placeholder 2"/>
          <p:cNvSpPr>
            <a:spLocks noGrp="1"/>
          </p:cNvSpPr>
          <p:nvPr>
            <p:ph type="body" idx="1"/>
          </p:nvPr>
        </p:nvSpPr>
        <p:spPr>
          <a:xfrm>
            <a:off x="1065213" y="5410200"/>
            <a:ext cx="8687333" cy="609601"/>
          </a:xfrm>
        </p:spPr>
        <p:txBody>
          <a:bodyPr anchor="t">
            <a:normAutofit/>
          </a:bodyPr>
          <a:lstStyle>
            <a:lvl1pPr marL="0" indent="0">
              <a:spcBef>
                <a:spcPts val="0"/>
              </a:spcBef>
              <a:buNone/>
              <a:defRPr sz="2000" cap="all" spc="200" baseline="0">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5" name="Footer Placeholder 4"/>
          <p:cNvSpPr>
            <a:spLocks noGrp="1"/>
          </p:cNvSpPr>
          <p:nvPr>
            <p:ph type="ftr" sz="quarter" idx="11"/>
          </p:nvPr>
        </p:nvSpPr>
        <p:spPr/>
        <p:txBody>
          <a:bodyPr/>
          <a:lstStyle/>
          <a:p>
            <a:endParaRPr dirty="0"/>
          </a:p>
        </p:txBody>
      </p:sp>
      <p:sp>
        <p:nvSpPr>
          <p:cNvPr id="4" name="Date Placeholder 3"/>
          <p:cNvSpPr>
            <a:spLocks noGrp="1"/>
          </p:cNvSpPr>
          <p:nvPr>
            <p:ph type="dt" sz="half" idx="10"/>
          </p:nvPr>
        </p:nvSpPr>
        <p:spPr/>
        <p:txBody>
          <a:bodyPr/>
          <a:lstStyle/>
          <a:p>
            <a:fld id="{03F41C87-7AD9-4845-A077-840E4A0F3F06}" type="datetimeFigureOut">
              <a:rPr lang="en-US"/>
              <a:t>12/6/2022</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1761813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504781" y="1905001"/>
            <a:ext cx="4419599" cy="41148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229183" y="1905001"/>
            <a:ext cx="4419600" cy="41148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Footer Placeholder 5"/>
          <p:cNvSpPr>
            <a:spLocks noGrp="1"/>
          </p:cNvSpPr>
          <p:nvPr>
            <p:ph type="ftr" sz="quarter" idx="11"/>
          </p:nvPr>
        </p:nvSpPr>
        <p:spPr/>
        <p:txBody>
          <a:bodyPr/>
          <a:lstStyle/>
          <a:p>
            <a:endParaRPr dirty="0"/>
          </a:p>
        </p:txBody>
      </p:sp>
      <p:sp>
        <p:nvSpPr>
          <p:cNvPr id="5" name="Date Placeholder 4"/>
          <p:cNvSpPr>
            <a:spLocks noGrp="1"/>
          </p:cNvSpPr>
          <p:nvPr>
            <p:ph type="dt" sz="half" idx="10"/>
          </p:nvPr>
        </p:nvSpPr>
        <p:spPr/>
        <p:txBody>
          <a:bodyPr/>
          <a:lstStyle/>
          <a:p>
            <a:fld id="{03F41C87-7AD9-4845-A077-840E4A0F3F06}" type="datetimeFigureOut">
              <a:rPr lang="en-US"/>
              <a:t>12/6/2022</a:t>
            </a:fld>
            <a:endParaRPr/>
          </a:p>
        </p:txBody>
      </p:sp>
      <p:sp>
        <p:nvSpPr>
          <p:cNvPr id="7" name="Slide Number Placeholder 6"/>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2825340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a:p>
        </p:txBody>
      </p:sp>
      <p:sp>
        <p:nvSpPr>
          <p:cNvPr id="3" name="Text Placeholder 2"/>
          <p:cNvSpPr>
            <a:spLocks noGrp="1"/>
          </p:cNvSpPr>
          <p:nvPr>
            <p:ph type="body" idx="1"/>
          </p:nvPr>
        </p:nvSpPr>
        <p:spPr>
          <a:xfrm>
            <a:off x="1522411" y="1905000"/>
            <a:ext cx="4416552" cy="762000"/>
          </a:xfrm>
        </p:spPr>
        <p:txBody>
          <a:bodyPr anchor="ctr">
            <a:noAutofit/>
          </a:bodyPr>
          <a:lstStyle>
            <a:lvl1pPr marL="0" indent="0">
              <a:spcBef>
                <a:spcPts val="0"/>
              </a:spcBef>
              <a:buNone/>
              <a:defRPr sz="2000" b="0" cap="all" spc="20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522411" y="2743201"/>
            <a:ext cx="4416552" cy="32766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6249861" y="1905000"/>
            <a:ext cx="4416552" cy="762000"/>
          </a:xfrm>
        </p:spPr>
        <p:txBody>
          <a:bodyPr anchor="ctr">
            <a:noAutofit/>
          </a:bodyPr>
          <a:lstStyle>
            <a:lvl1pPr marL="0" indent="0">
              <a:spcBef>
                <a:spcPts val="0"/>
              </a:spcBef>
              <a:buNone/>
              <a:defRPr sz="2000" b="0" cap="all" spc="20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49861" y="2743201"/>
            <a:ext cx="4416552" cy="32766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8" name="Footer Placeholder 7"/>
          <p:cNvSpPr>
            <a:spLocks noGrp="1"/>
          </p:cNvSpPr>
          <p:nvPr>
            <p:ph type="ftr" sz="quarter" idx="11"/>
          </p:nvPr>
        </p:nvSpPr>
        <p:spPr/>
        <p:txBody>
          <a:bodyPr/>
          <a:lstStyle/>
          <a:p>
            <a:endParaRPr dirty="0"/>
          </a:p>
        </p:txBody>
      </p:sp>
      <p:sp>
        <p:nvSpPr>
          <p:cNvPr id="7" name="Date Placeholder 6"/>
          <p:cNvSpPr>
            <a:spLocks noGrp="1"/>
          </p:cNvSpPr>
          <p:nvPr>
            <p:ph type="dt" sz="half" idx="10"/>
          </p:nvPr>
        </p:nvSpPr>
        <p:spPr/>
        <p:txBody>
          <a:bodyPr/>
          <a:lstStyle/>
          <a:p>
            <a:fld id="{03F41C87-7AD9-4845-A077-840E4A0F3F06}" type="datetimeFigureOut">
              <a:rPr lang="en-US"/>
              <a:t>12/6/2022</a:t>
            </a:fld>
            <a:endParaRPr/>
          </a:p>
        </p:txBody>
      </p:sp>
      <p:sp>
        <p:nvSpPr>
          <p:cNvPr id="9" name="Slide Number Placeholder 8"/>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4208419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4" name="Footer Placeholder 3"/>
          <p:cNvSpPr>
            <a:spLocks noGrp="1"/>
          </p:cNvSpPr>
          <p:nvPr>
            <p:ph type="ftr" sz="quarter" idx="11"/>
          </p:nvPr>
        </p:nvSpPr>
        <p:spPr/>
        <p:txBody>
          <a:bodyPr/>
          <a:lstStyle/>
          <a:p>
            <a:endParaRPr/>
          </a:p>
        </p:txBody>
      </p:sp>
      <p:sp>
        <p:nvSpPr>
          <p:cNvPr id="3" name="Date Placeholder 2"/>
          <p:cNvSpPr>
            <a:spLocks noGrp="1"/>
          </p:cNvSpPr>
          <p:nvPr>
            <p:ph type="dt" sz="half" idx="10"/>
          </p:nvPr>
        </p:nvSpPr>
        <p:spPr/>
        <p:txBody>
          <a:bodyPr/>
          <a:lstStyle/>
          <a:p>
            <a:fld id="{03F41C87-7AD9-4845-A077-840E4A0F3F06}" type="datetimeFigureOut">
              <a:rPr lang="en-US"/>
              <a:t>12/6/2022</a:t>
            </a:fld>
            <a:endParaRPr/>
          </a:p>
        </p:txBody>
      </p:sp>
      <p:sp>
        <p:nvSpPr>
          <p:cNvPr id="5" name="Slide Number Placeholder 4"/>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1626631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bg2"/>
        </a:solid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endParaRPr/>
          </a:p>
        </p:txBody>
      </p:sp>
      <p:sp>
        <p:nvSpPr>
          <p:cNvPr id="2" name="Date Placeholder 1"/>
          <p:cNvSpPr>
            <a:spLocks noGrp="1"/>
          </p:cNvSpPr>
          <p:nvPr>
            <p:ph type="dt" sz="half" idx="10"/>
          </p:nvPr>
        </p:nvSpPr>
        <p:spPr/>
        <p:txBody>
          <a:bodyPr/>
          <a:lstStyle/>
          <a:p>
            <a:fld id="{03F41C87-7AD9-4845-A077-840E4A0F3F06}" type="datetimeFigureOut">
              <a:rPr lang="en-US"/>
              <a:t>12/6/2022</a:t>
            </a:fld>
            <a:endParaRPr/>
          </a:p>
        </p:txBody>
      </p:sp>
      <p:sp>
        <p:nvSpPr>
          <p:cNvPr id="4" name="Slide Number Placeholder 3"/>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3607540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55604" y="1905000"/>
            <a:ext cx="3596607" cy="2667000"/>
          </a:xfrm>
        </p:spPr>
        <p:txBody>
          <a:bodyPr anchor="b">
            <a:noAutofit/>
          </a:bodyPr>
          <a:lstStyle>
            <a:lvl1pPr algn="l">
              <a:lnSpc>
                <a:spcPct val="90000"/>
              </a:lnSpc>
              <a:defRPr sz="3600" b="0" baseline="0">
                <a:solidFill>
                  <a:schemeClr val="tx1"/>
                </a:solidFill>
              </a:defRPr>
            </a:lvl1pPr>
          </a:lstStyle>
          <a:p>
            <a:r>
              <a:rPr lang="en-US"/>
              <a:t>Click to edit Master title style</a:t>
            </a:r>
            <a:endParaRPr/>
          </a:p>
        </p:txBody>
      </p:sp>
      <p:sp>
        <p:nvSpPr>
          <p:cNvPr id="4" name="Text Placeholder 3"/>
          <p:cNvSpPr>
            <a:spLocks noGrp="1"/>
          </p:cNvSpPr>
          <p:nvPr>
            <p:ph type="body" sz="half" idx="2"/>
          </p:nvPr>
        </p:nvSpPr>
        <p:spPr>
          <a:xfrm>
            <a:off x="1065213" y="4648200"/>
            <a:ext cx="3581399" cy="1371600"/>
          </a:xfrm>
        </p:spPr>
        <p:txBody>
          <a:bodyPr>
            <a:normAutofit/>
          </a:bodyPr>
          <a:lstStyle>
            <a:lvl1pPr marL="0" indent="0">
              <a:lnSpc>
                <a:spcPct val="90000"/>
              </a:lnSpc>
              <a:spcBef>
                <a:spcPts val="12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Content Placeholder 2"/>
          <p:cNvSpPr>
            <a:spLocks noGrp="1"/>
          </p:cNvSpPr>
          <p:nvPr>
            <p:ph idx="1"/>
          </p:nvPr>
        </p:nvSpPr>
        <p:spPr>
          <a:xfrm>
            <a:off x="4951414" y="685800"/>
            <a:ext cx="6400800" cy="53340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Footer Placeholder 5"/>
          <p:cNvSpPr>
            <a:spLocks noGrp="1"/>
          </p:cNvSpPr>
          <p:nvPr>
            <p:ph type="ftr" sz="quarter" idx="11"/>
          </p:nvPr>
        </p:nvSpPr>
        <p:spPr/>
        <p:txBody>
          <a:bodyPr/>
          <a:lstStyle/>
          <a:p>
            <a:endParaRPr/>
          </a:p>
        </p:txBody>
      </p:sp>
      <p:sp>
        <p:nvSpPr>
          <p:cNvPr id="5" name="Date Placeholder 4"/>
          <p:cNvSpPr>
            <a:spLocks noGrp="1"/>
          </p:cNvSpPr>
          <p:nvPr>
            <p:ph type="dt" sz="half" idx="10"/>
          </p:nvPr>
        </p:nvSpPr>
        <p:spPr/>
        <p:txBody>
          <a:bodyPr/>
          <a:lstStyle/>
          <a:p>
            <a:fld id="{03F41C87-7AD9-4845-A077-840E4A0F3F06}" type="datetimeFigureOut">
              <a:rPr lang="en-US"/>
              <a:t>12/6/2022</a:t>
            </a:fld>
            <a:endParaRPr/>
          </a:p>
        </p:txBody>
      </p:sp>
      <p:sp>
        <p:nvSpPr>
          <p:cNvPr id="7" name="Slide Number Placeholder 6"/>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2544981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55604" y="1905000"/>
            <a:ext cx="3596607" cy="2667000"/>
          </a:xfrm>
        </p:spPr>
        <p:txBody>
          <a:bodyPr anchor="b">
            <a:normAutofit/>
          </a:bodyPr>
          <a:lstStyle>
            <a:lvl1pPr algn="l">
              <a:lnSpc>
                <a:spcPct val="90000"/>
              </a:lnSpc>
              <a:defRPr sz="3600" b="0" i="0" baseline="0">
                <a:solidFill>
                  <a:schemeClr val="tx1"/>
                </a:solidFill>
              </a:defRPr>
            </a:lvl1pPr>
          </a:lstStyle>
          <a:p>
            <a:r>
              <a:rPr lang="en-US"/>
              <a:t>Click to edit Master title style</a:t>
            </a:r>
            <a:endParaRPr/>
          </a:p>
        </p:txBody>
      </p:sp>
      <p:sp>
        <p:nvSpPr>
          <p:cNvPr id="4" name="Text Placeholder 3"/>
          <p:cNvSpPr>
            <a:spLocks noGrp="1"/>
          </p:cNvSpPr>
          <p:nvPr>
            <p:ph type="body" sz="half" idx="2"/>
          </p:nvPr>
        </p:nvSpPr>
        <p:spPr>
          <a:xfrm>
            <a:off x="1065213" y="4648200"/>
            <a:ext cx="3581399" cy="1371600"/>
          </a:xfrm>
        </p:spPr>
        <p:txBody>
          <a:bodyPr>
            <a:normAutofit/>
          </a:bodyPr>
          <a:lstStyle>
            <a:lvl1pPr marL="0" indent="0">
              <a:lnSpc>
                <a:spcPct val="90000"/>
              </a:lnSpc>
              <a:spcBef>
                <a:spcPts val="12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Picture Placeholder 2" descr="An empty placeholder to add an image. Click on the placeholder and select the image that you wish to add."/>
          <p:cNvSpPr>
            <a:spLocks noGrp="1"/>
          </p:cNvSpPr>
          <p:nvPr>
            <p:ph type="pic" idx="1"/>
          </p:nvPr>
        </p:nvSpPr>
        <p:spPr>
          <a:xfrm>
            <a:off x="4951414" y="685800"/>
            <a:ext cx="6400799" cy="5334000"/>
          </a:xfrm>
          <a:solidFill>
            <a:schemeClr val="bg2"/>
          </a:solidFill>
          <a:ln w="76200">
            <a:solidFill>
              <a:schemeClr val="tx1"/>
            </a:solidFill>
            <a:miter lim="800000"/>
          </a:ln>
        </p:spPr>
        <p:txBody>
          <a:bodyPr>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6" name="Footer Placeholder 5"/>
          <p:cNvSpPr>
            <a:spLocks noGrp="1"/>
          </p:cNvSpPr>
          <p:nvPr>
            <p:ph type="ftr" sz="quarter" idx="11"/>
          </p:nvPr>
        </p:nvSpPr>
        <p:spPr/>
        <p:txBody>
          <a:bodyPr/>
          <a:lstStyle/>
          <a:p>
            <a:endParaRPr dirty="0"/>
          </a:p>
        </p:txBody>
      </p:sp>
      <p:sp>
        <p:nvSpPr>
          <p:cNvPr id="5" name="Date Placeholder 4"/>
          <p:cNvSpPr>
            <a:spLocks noGrp="1"/>
          </p:cNvSpPr>
          <p:nvPr>
            <p:ph type="dt" sz="half" idx="10"/>
          </p:nvPr>
        </p:nvSpPr>
        <p:spPr/>
        <p:txBody>
          <a:bodyPr/>
          <a:lstStyle/>
          <a:p>
            <a:fld id="{03F41C87-7AD9-4845-A077-840E4A0F3F06}" type="datetimeFigureOut">
              <a:rPr lang="en-US"/>
              <a:pPr/>
              <a:t>12/6/2022</a:t>
            </a:fld>
            <a:endParaRPr/>
          </a:p>
        </p:txBody>
      </p:sp>
      <p:sp>
        <p:nvSpPr>
          <p:cNvPr id="7" name="Slide Number Placeholder 6"/>
          <p:cNvSpPr>
            <a:spLocks noGrp="1"/>
          </p:cNvSpPr>
          <p:nvPr>
            <p:ph type="sldNum" sz="quarter" idx="12"/>
          </p:nvPr>
        </p:nvSpPr>
        <p:spPr/>
        <p:txBody>
          <a:bodyPr/>
          <a:lstStyle/>
          <a:p>
            <a:fld id="{2A013F82-EE5E-44EE-A61D-E31C6657F26F}" type="slidenum">
              <a:rPr/>
              <a:pPr/>
              <a:t>‹#›</a:t>
            </a:fld>
            <a:endParaRPr/>
          </a:p>
        </p:txBody>
      </p:sp>
    </p:spTree>
    <p:extLst>
      <p:ext uri="{BB962C8B-B14F-4D97-AF65-F5344CB8AC3E}">
        <p14:creationId xmlns:p14="http://schemas.microsoft.com/office/powerpoint/2010/main" val="2249172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22413" y="381000"/>
            <a:ext cx="9144001" cy="1371600"/>
          </a:xfrm>
          <a:prstGeom prst="rect">
            <a:avLst/>
          </a:prstGeom>
        </p:spPr>
        <p:txBody>
          <a:bodyPr vert="horz" lIns="91440" tIns="45720" rIns="91440" bIns="45720" rtlCol="0" anchor="b">
            <a:normAutofit/>
          </a:bodyPr>
          <a:lstStyle/>
          <a:p>
            <a:r>
              <a:rPr lang="en-US"/>
              <a:t>Click to edit Master title style</a:t>
            </a:r>
            <a:endParaRPr/>
          </a:p>
        </p:txBody>
      </p:sp>
      <p:sp>
        <p:nvSpPr>
          <p:cNvPr id="3" name="Text Placeholder 2"/>
          <p:cNvSpPr>
            <a:spLocks noGrp="1"/>
          </p:cNvSpPr>
          <p:nvPr>
            <p:ph type="body" idx="1"/>
          </p:nvPr>
        </p:nvSpPr>
        <p:spPr>
          <a:xfrm>
            <a:off x="1522413" y="1904999"/>
            <a:ext cx="9134391" cy="4114801"/>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3"/>
          </p:nvPr>
        </p:nvSpPr>
        <p:spPr>
          <a:xfrm>
            <a:off x="1522413" y="6400800"/>
            <a:ext cx="6553199" cy="276228"/>
          </a:xfrm>
          <a:prstGeom prst="rect">
            <a:avLst/>
          </a:prstGeom>
        </p:spPr>
        <p:txBody>
          <a:bodyPr vert="horz" lIns="91440" tIns="45720" rIns="91440" bIns="45720" rtlCol="0" anchor="ctr"/>
          <a:lstStyle>
            <a:lvl1pPr algn="l">
              <a:defRPr sz="1100">
                <a:solidFill>
                  <a:schemeClr val="tx1">
                    <a:tint val="75000"/>
                  </a:schemeClr>
                </a:solidFill>
              </a:defRPr>
            </a:lvl1pPr>
          </a:lstStyle>
          <a:p>
            <a:endParaRPr lang="en-US" dirty="0"/>
          </a:p>
        </p:txBody>
      </p:sp>
      <p:sp>
        <p:nvSpPr>
          <p:cNvPr id="4" name="Date Placeholder 3"/>
          <p:cNvSpPr>
            <a:spLocks noGrp="1"/>
          </p:cNvSpPr>
          <p:nvPr>
            <p:ph type="dt" sz="half" idx="2"/>
          </p:nvPr>
        </p:nvSpPr>
        <p:spPr>
          <a:xfrm>
            <a:off x="8226422" y="6400800"/>
            <a:ext cx="1449389" cy="276228"/>
          </a:xfrm>
          <a:prstGeom prst="rect">
            <a:avLst/>
          </a:prstGeom>
        </p:spPr>
        <p:txBody>
          <a:bodyPr vert="horz" lIns="91440" tIns="45720" rIns="91440" bIns="45720" rtlCol="0" anchor="ctr"/>
          <a:lstStyle>
            <a:lvl1pPr algn="r">
              <a:defRPr sz="1100">
                <a:solidFill>
                  <a:schemeClr val="tx1">
                    <a:tint val="75000"/>
                  </a:schemeClr>
                </a:solidFill>
              </a:defRPr>
            </a:lvl1pPr>
          </a:lstStyle>
          <a:p>
            <a:fld id="{03F41C87-7AD9-4845-A077-840E4A0F3F06}" type="datetimeFigureOut">
              <a:rPr lang="en-US" smtClean="0"/>
              <a:pPr/>
              <a:t>12/6/2022</a:t>
            </a:fld>
            <a:endParaRPr lang="en-US"/>
          </a:p>
        </p:txBody>
      </p:sp>
      <p:sp>
        <p:nvSpPr>
          <p:cNvPr id="6" name="Slide Number Placeholder 5"/>
          <p:cNvSpPr>
            <a:spLocks noGrp="1"/>
          </p:cNvSpPr>
          <p:nvPr>
            <p:ph type="sldNum" sz="quarter" idx="4"/>
          </p:nvPr>
        </p:nvSpPr>
        <p:spPr>
          <a:xfrm>
            <a:off x="9828211" y="6400800"/>
            <a:ext cx="838201" cy="276228"/>
          </a:xfrm>
          <a:prstGeom prst="rect">
            <a:avLst/>
          </a:prstGeom>
        </p:spPr>
        <p:txBody>
          <a:bodyPr vert="horz" lIns="91440" tIns="45720" rIns="91440" bIns="45720" rtlCol="0" anchor="ctr"/>
          <a:lstStyle>
            <a:lvl1pPr algn="r">
              <a:defRPr sz="1100">
                <a:solidFill>
                  <a:schemeClr val="tx1">
                    <a:tint val="75000"/>
                  </a:schemeClr>
                </a:solidFill>
              </a:defRPr>
            </a:lvl1pPr>
          </a:lstStyle>
          <a:p>
            <a:fld id="{2A013F82-EE5E-44EE-A61D-E31C6657F26F}" type="slidenum">
              <a:rPr lang="en-US" smtClean="0"/>
              <a:pPr/>
              <a:t>‹#›</a:t>
            </a:fld>
            <a:endParaRPr lang="en-US"/>
          </a:p>
        </p:txBody>
      </p:sp>
    </p:spTree>
    <p:extLst>
      <p:ext uri="{BB962C8B-B14F-4D97-AF65-F5344CB8AC3E}">
        <p14:creationId xmlns:p14="http://schemas.microsoft.com/office/powerpoint/2010/main" val="1403059996"/>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p:titleStyle>
    <p:body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39" userDrawn="1">
          <p15:clr>
            <a:srgbClr val="F26B43"/>
          </p15:clr>
        </p15:guide>
        <p15:guide id="2" orient="horz" pos="216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jpg"/></Relationships>
</file>

<file path=ppt/slides/_rels/slide4.xml.rels><?xml version="1.0" encoding="UTF-8" standalone="yes"?>
<Relationships xmlns="http://schemas.openxmlformats.org/package/2006/relationships"><Relationship Id="rId2" Type="http://schemas.openxmlformats.org/officeDocument/2006/relationships/hyperlink" Target="https://cryptingup.com/api/markets"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405780" y="-1035496"/>
            <a:ext cx="11665296" cy="5328592"/>
          </a:xfrm>
        </p:spPr>
        <p:txBody>
          <a:bodyPr>
            <a:normAutofit/>
          </a:bodyPr>
          <a:lstStyle/>
          <a:p>
            <a:pPr>
              <a:lnSpc>
                <a:spcPct val="100000"/>
              </a:lnSpc>
            </a:pPr>
            <a:r>
              <a:rPr lang="en-CA" sz="4100" dirty="0"/>
              <a:t>DATA PROGRAMMING BDAT-1004</a:t>
            </a:r>
            <a:br>
              <a:rPr lang="en-CA" sz="4100" dirty="0"/>
            </a:br>
            <a:br>
              <a:rPr lang="en-CA" sz="1000" dirty="0"/>
            </a:br>
            <a:r>
              <a:rPr lang="en-US" sz="4000" b="1" dirty="0"/>
              <a:t>FINAL GROUP PROJECT</a:t>
            </a:r>
          </a:p>
        </p:txBody>
      </p:sp>
      <p:sp>
        <p:nvSpPr>
          <p:cNvPr id="4" name="Subtitle 3"/>
          <p:cNvSpPr>
            <a:spLocks noGrp="1"/>
          </p:cNvSpPr>
          <p:nvPr>
            <p:ph type="subTitle" idx="1"/>
          </p:nvPr>
        </p:nvSpPr>
        <p:spPr>
          <a:xfrm>
            <a:off x="1065214" y="5013176"/>
            <a:ext cx="8229600" cy="1219200"/>
          </a:xfrm>
        </p:spPr>
        <p:txBody>
          <a:bodyPr/>
          <a:lstStyle/>
          <a:p>
            <a:r>
              <a:rPr lang="it-IT" dirty="0"/>
              <a:t>Priya jogani : 200523921</a:t>
            </a:r>
          </a:p>
          <a:p>
            <a:r>
              <a:rPr lang="it-IT" dirty="0"/>
              <a:t>Suheet sonawane : 2004923886</a:t>
            </a:r>
          </a:p>
          <a:p>
            <a:r>
              <a:rPr lang="it-IT" dirty="0"/>
              <a:t>Igor labuzov : 200548946</a:t>
            </a:r>
          </a:p>
          <a:p>
            <a:r>
              <a:rPr lang="it-IT" dirty="0"/>
              <a:t>Samarpan pandey : 200492080			Group: 1</a:t>
            </a:r>
          </a:p>
        </p:txBody>
      </p:sp>
    </p:spTree>
    <p:extLst>
      <p:ext uri="{BB962C8B-B14F-4D97-AF65-F5344CB8AC3E}">
        <p14:creationId xmlns:p14="http://schemas.microsoft.com/office/powerpoint/2010/main" val="2808920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269876" y="5013176"/>
            <a:ext cx="8687333" cy="609601"/>
          </a:xfrm>
        </p:spPr>
        <p:txBody>
          <a:bodyPr/>
          <a:lstStyle/>
          <a:p>
            <a:pPr algn="ctr"/>
            <a:r>
              <a:rPr lang="en-CA" dirty="0"/>
              <a:t>24-HOUR SCHEDULING through </a:t>
            </a:r>
            <a:r>
              <a:rPr lang="en-CA" dirty="0" err="1"/>
              <a:t>backgroundscheduler</a:t>
            </a:r>
            <a:endParaRPr lang="en-CA"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8025" y="2571750"/>
            <a:ext cx="10772775" cy="1714500"/>
          </a:xfrm>
          <a:prstGeom prst="rect">
            <a:avLst/>
          </a:prstGeom>
        </p:spPr>
      </p:pic>
    </p:spTree>
    <p:extLst>
      <p:ext uri="{BB962C8B-B14F-4D97-AF65-F5344CB8AC3E}">
        <p14:creationId xmlns:p14="http://schemas.microsoft.com/office/powerpoint/2010/main" val="2354120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485900" y="5445224"/>
            <a:ext cx="8687333" cy="609601"/>
          </a:xfrm>
        </p:spPr>
        <p:txBody>
          <a:bodyPr>
            <a:normAutofit lnSpcReduction="10000"/>
          </a:bodyPr>
          <a:lstStyle/>
          <a:p>
            <a:pPr algn="ctr"/>
            <a:r>
              <a:rPr lang="en-US" dirty="0"/>
              <a:t>stock prices through pie chart, bitcoin at highest as we CAN SEE AT THAT PARTICULAR MOMENT</a:t>
            </a:r>
            <a:endParaRPr lang="en-CA"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132" t="10126" r="132" b="10126"/>
          <a:stretch/>
        </p:blipFill>
        <p:spPr>
          <a:xfrm>
            <a:off x="1197868" y="1268760"/>
            <a:ext cx="9550797" cy="3528392"/>
          </a:xfrm>
          <a:prstGeom prst="rect">
            <a:avLst/>
          </a:prstGeom>
          <a:gradFill>
            <a:gsLst>
              <a:gs pos="91602">
                <a:srgbClr val="C0EAFF"/>
              </a:gs>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pic>
    </p:spTree>
    <p:extLst>
      <p:ext uri="{BB962C8B-B14F-4D97-AF65-F5344CB8AC3E}">
        <p14:creationId xmlns:p14="http://schemas.microsoft.com/office/powerpoint/2010/main" val="2465857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341885" y="5661248"/>
            <a:ext cx="8568952" cy="609601"/>
          </a:xfrm>
        </p:spPr>
        <p:txBody>
          <a:bodyPr>
            <a:normAutofit lnSpcReduction="10000"/>
          </a:bodyPr>
          <a:lstStyle/>
          <a:p>
            <a:pPr algn="ctr"/>
            <a:r>
              <a:rPr lang="en-US" dirty="0"/>
              <a:t>stock prices with stock update times, which are getting updated every 24- hour as requested by client</a:t>
            </a:r>
            <a:endParaRPr lang="en-CA" dirty="0"/>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t="11038" b="11038"/>
          <a:stretch/>
        </p:blipFill>
        <p:spPr>
          <a:xfrm>
            <a:off x="1680531" y="1052736"/>
            <a:ext cx="8332743" cy="4129438"/>
          </a:xfrm>
          <a:prstGeom prst="rect">
            <a:avLst/>
          </a:prstGeom>
        </p:spPr>
      </p:pic>
    </p:spTree>
    <p:extLst>
      <p:ext uri="{BB962C8B-B14F-4D97-AF65-F5344CB8AC3E}">
        <p14:creationId xmlns:p14="http://schemas.microsoft.com/office/powerpoint/2010/main" val="1661001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765820" y="5445224"/>
            <a:ext cx="9997751" cy="609601"/>
          </a:xfrm>
        </p:spPr>
        <p:txBody>
          <a:bodyPr>
            <a:normAutofit/>
          </a:bodyPr>
          <a:lstStyle/>
          <a:p>
            <a:pPr algn="ctr"/>
            <a:r>
              <a:rPr lang="en-US" dirty="0"/>
              <a:t>database updated through </a:t>
            </a:r>
            <a:r>
              <a:rPr lang="en-US" dirty="0" err="1"/>
              <a:t>api</a:t>
            </a:r>
            <a:r>
              <a:rPr lang="en-US" dirty="0"/>
              <a:t> in our </a:t>
            </a:r>
            <a:r>
              <a:rPr lang="en-US" dirty="0" err="1"/>
              <a:t>mongodb</a:t>
            </a:r>
            <a:r>
              <a:rPr lang="en-US" dirty="0"/>
              <a:t> database</a:t>
            </a:r>
            <a:endParaRPr lang="en-CA"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5213" y="692696"/>
            <a:ext cx="10069759" cy="4608512"/>
          </a:xfrm>
          <a:prstGeom prst="rect">
            <a:avLst/>
          </a:prstGeom>
        </p:spPr>
      </p:pic>
    </p:spTree>
    <p:extLst>
      <p:ext uri="{BB962C8B-B14F-4D97-AF65-F5344CB8AC3E}">
        <p14:creationId xmlns:p14="http://schemas.microsoft.com/office/powerpoint/2010/main" val="11212088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2">
            <a:extLst>
              <a:ext uri="{FF2B5EF4-FFF2-40B4-BE49-F238E27FC236}">
                <a16:creationId xmlns:a16="http://schemas.microsoft.com/office/drawing/2014/main" id="{D1D475FB-6E4C-0314-8C25-13B30AA9F2F9}"/>
              </a:ext>
            </a:extLst>
          </p:cNvPr>
          <p:cNvSpPr txBox="1">
            <a:spLocks/>
          </p:cNvSpPr>
          <p:nvPr/>
        </p:nvSpPr>
        <p:spPr>
          <a:xfrm>
            <a:off x="477788" y="5266072"/>
            <a:ext cx="11038621" cy="2422858"/>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0"/>
              </a:spcBef>
              <a:buClr>
                <a:schemeClr val="accent1"/>
              </a:buClr>
              <a:buSzPct val="100000"/>
              <a:buFont typeface="Arial" pitchFamily="34" charset="0"/>
              <a:buNone/>
              <a:defRPr sz="2000" kern="1200" cap="all" spc="200" baseline="0">
                <a:solidFill>
                  <a:schemeClr val="accent1"/>
                </a:solidFill>
                <a:latin typeface="+mn-lt"/>
                <a:ea typeface="+mn-ea"/>
                <a:cs typeface="+mn-cs"/>
              </a:defRPr>
            </a:lvl1pPr>
            <a:lvl2pPr marL="457200" indent="0" algn="l" defTabSz="914400" rtl="0" eaLnBrk="1" latinLnBrk="0" hangingPunct="1">
              <a:lnSpc>
                <a:spcPct val="90000"/>
              </a:lnSpc>
              <a:spcBef>
                <a:spcPts val="1200"/>
              </a:spcBef>
              <a:buClr>
                <a:schemeClr val="accent1"/>
              </a:buClr>
              <a:buSzPct val="100000"/>
              <a:buFont typeface="Arial" pitchFamily="34" charset="0"/>
              <a:buNone/>
              <a:defRPr sz="18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600"/>
              </a:spcBef>
              <a:buClr>
                <a:schemeClr val="accent1"/>
              </a:buClr>
              <a:buSzPct val="100000"/>
              <a:buFont typeface="Arial" pitchFamily="34" charset="0"/>
              <a:buNone/>
              <a:defRPr sz="16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600"/>
              </a:spcBef>
              <a:buClr>
                <a:schemeClr val="accent1"/>
              </a:buClr>
              <a:buSzPct val="100000"/>
              <a:buFont typeface="Arial" pitchFamily="34" charset="0"/>
              <a:buNone/>
              <a:defRPr sz="14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600"/>
              </a:spcBef>
              <a:buClr>
                <a:schemeClr val="accent1"/>
              </a:buClr>
              <a:buSzPct val="100000"/>
              <a:buFont typeface="Arial" pitchFamily="34" charset="0"/>
              <a:buNone/>
              <a:defRPr sz="1400" kern="1200">
                <a:solidFill>
                  <a:schemeClr val="tx1">
                    <a:tint val="75000"/>
                  </a:schemeClr>
                </a:solidFill>
                <a:latin typeface="+mn-lt"/>
                <a:ea typeface="+mn-ea"/>
                <a:cs typeface="+mn-cs"/>
              </a:defRPr>
            </a:lvl5pPr>
            <a:lvl6pPr marL="2286000" indent="0" algn="l" defTabSz="914400" rtl="0" eaLnBrk="1" latinLnBrk="0" hangingPunct="1">
              <a:spcBef>
                <a:spcPts val="600"/>
              </a:spcBef>
              <a:buClr>
                <a:schemeClr val="accent1"/>
              </a:buClr>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ts val="600"/>
              </a:spcBef>
              <a:buClr>
                <a:schemeClr val="accent1"/>
              </a:buClr>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ts val="600"/>
              </a:spcBef>
              <a:buClr>
                <a:schemeClr val="accent1"/>
              </a:buClr>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ts val="600"/>
              </a:spcBef>
              <a:buClr>
                <a:schemeClr val="accent1"/>
              </a:buClr>
              <a:buFont typeface="Arial" pitchFamily="34" charset="0"/>
              <a:buNone/>
              <a:defRPr sz="1400" kern="1200">
                <a:solidFill>
                  <a:schemeClr val="tx1">
                    <a:tint val="75000"/>
                  </a:schemeClr>
                </a:solidFill>
                <a:latin typeface="+mn-lt"/>
                <a:ea typeface="+mn-ea"/>
                <a:cs typeface="+mn-cs"/>
              </a:defRPr>
            </a:lvl9pPr>
          </a:lstStyle>
          <a:p>
            <a:pPr algn="ctr"/>
            <a:r>
              <a:rPr lang="en-US" sz="2000" dirty="0">
                <a:latin typeface="+mn-lt"/>
              </a:rPr>
              <a:t>For the Bonus part, we have performed a connection through API and got all the items in objects in our </a:t>
            </a:r>
            <a:r>
              <a:rPr lang="en-US" sz="2000" dirty="0" err="1">
                <a:latin typeface="+mn-lt"/>
              </a:rPr>
              <a:t>mongoDB</a:t>
            </a:r>
            <a:r>
              <a:rPr lang="en-US" sz="2000" dirty="0">
                <a:latin typeface="+mn-lt"/>
              </a:rPr>
              <a:t> database. The items have different ids which are stored in objects as can be seen in the image Above.</a:t>
            </a:r>
            <a:endParaRPr lang="en-CA" dirty="0"/>
          </a:p>
        </p:txBody>
      </p:sp>
      <p:pic>
        <p:nvPicPr>
          <p:cNvPr id="5" name="Picture 4">
            <a:extLst>
              <a:ext uri="{FF2B5EF4-FFF2-40B4-BE49-F238E27FC236}">
                <a16:creationId xmlns:a16="http://schemas.microsoft.com/office/drawing/2014/main" id="{A09EF16B-0FD9-F8F4-B881-68037DDD4BAB}"/>
              </a:ext>
            </a:extLst>
          </p:cNvPr>
          <p:cNvPicPr>
            <a:picLocks noChangeAspect="1"/>
          </p:cNvPicPr>
          <p:nvPr/>
        </p:nvPicPr>
        <p:blipFill>
          <a:blip r:embed="rId2"/>
          <a:stretch>
            <a:fillRect/>
          </a:stretch>
        </p:blipFill>
        <p:spPr>
          <a:xfrm>
            <a:off x="2926060" y="380499"/>
            <a:ext cx="6624736" cy="4458057"/>
          </a:xfrm>
          <a:prstGeom prst="rect">
            <a:avLst/>
          </a:prstGeom>
        </p:spPr>
      </p:pic>
    </p:spTree>
    <p:extLst>
      <p:ext uri="{BB962C8B-B14F-4D97-AF65-F5344CB8AC3E}">
        <p14:creationId xmlns:p14="http://schemas.microsoft.com/office/powerpoint/2010/main" val="20936929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39860F0-866A-B1A6-5D54-050E89C552F8}"/>
              </a:ext>
            </a:extLst>
          </p:cNvPr>
          <p:cNvSpPr>
            <a:spLocks noGrp="1"/>
          </p:cNvSpPr>
          <p:nvPr>
            <p:ph type="body" idx="1"/>
          </p:nvPr>
        </p:nvSpPr>
        <p:spPr>
          <a:xfrm>
            <a:off x="1629916" y="2636912"/>
            <a:ext cx="5760640" cy="4104456"/>
          </a:xfrm>
        </p:spPr>
        <p:txBody>
          <a:bodyPr>
            <a:normAutofit/>
          </a:bodyPr>
          <a:lstStyle/>
          <a:p>
            <a:r>
              <a:rPr lang="en-IN" dirty="0"/>
              <a:t>Thank You! </a:t>
            </a:r>
          </a:p>
          <a:p>
            <a:endParaRPr lang="en-IN" dirty="0"/>
          </a:p>
          <a:p>
            <a:r>
              <a:rPr lang="en-IN" dirty="0"/>
              <a:t>Any Feedback would be greatly appreciated.</a:t>
            </a:r>
          </a:p>
        </p:txBody>
      </p:sp>
    </p:spTree>
    <p:extLst>
      <p:ext uri="{BB962C8B-B14F-4D97-AF65-F5344CB8AC3E}">
        <p14:creationId xmlns:p14="http://schemas.microsoft.com/office/powerpoint/2010/main" val="19457061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22413" y="381000"/>
            <a:ext cx="9144001" cy="1031776"/>
          </a:xfrm>
        </p:spPr>
        <p:txBody>
          <a:bodyPr>
            <a:normAutofit/>
          </a:bodyPr>
          <a:lstStyle/>
          <a:p>
            <a:pPr algn="ctr"/>
            <a:r>
              <a:rPr lang="en-US" sz="3300" b="1" dirty="0"/>
              <a:t>SCOPE OF PROJECT</a:t>
            </a:r>
          </a:p>
        </p:txBody>
      </p:sp>
      <p:sp>
        <p:nvSpPr>
          <p:cNvPr id="14" name="Content Placeholder 13"/>
          <p:cNvSpPr>
            <a:spLocks noGrp="1"/>
          </p:cNvSpPr>
          <p:nvPr>
            <p:ph idx="1"/>
          </p:nvPr>
        </p:nvSpPr>
        <p:spPr>
          <a:xfrm>
            <a:off x="1522413" y="2060848"/>
            <a:ext cx="9134391" cy="3958952"/>
          </a:xfrm>
        </p:spPr>
        <p:txBody>
          <a:bodyPr/>
          <a:lstStyle/>
          <a:p>
            <a:pPr marL="0" indent="0">
              <a:buNone/>
            </a:pPr>
            <a:r>
              <a:rPr lang="en-US" sz="1800" dirty="0"/>
              <a:t>A MULTINATIONAL CORPORATION XYZ WANTS TO ASSESS OUR TEAMWORK AGAINST OUR COMPETITORS IN GAINING FOR A 5-YEAR CONTRACT. WE ARE SUPPOSED TO:</a:t>
            </a:r>
          </a:p>
          <a:p>
            <a:r>
              <a:rPr lang="en-US" sz="1800" dirty="0"/>
              <a:t>ACQUIRE DATA FROM A URL USING PYTHON AND STORE IT IN A DATABASE</a:t>
            </a:r>
          </a:p>
          <a:p>
            <a:r>
              <a:rPr lang="en-US" sz="1800" dirty="0"/>
              <a:t>USE PYTHON TO RUN A PSEUDO-BATCH PROCESS EVERY 24 HOURS</a:t>
            </a:r>
          </a:p>
          <a:p>
            <a:r>
              <a:rPr lang="en-US" sz="1800" dirty="0"/>
              <a:t>DISPLAY RESULTS ON A WEBSITE, AND</a:t>
            </a:r>
          </a:p>
          <a:p>
            <a:r>
              <a:rPr lang="en-US" sz="1800" b="1" dirty="0"/>
              <a:t>BUILD AN API – TO DISTINGUISH OURSELVES FROM COMPETITORS</a:t>
            </a:r>
          </a:p>
        </p:txBody>
      </p:sp>
    </p:spTree>
    <p:extLst>
      <p:ext uri="{BB962C8B-B14F-4D97-AF65-F5344CB8AC3E}">
        <p14:creationId xmlns:p14="http://schemas.microsoft.com/office/powerpoint/2010/main" val="2139132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2413" y="381000"/>
            <a:ext cx="9144001" cy="815752"/>
          </a:xfrm>
        </p:spPr>
        <p:txBody>
          <a:bodyPr>
            <a:normAutofit/>
          </a:bodyPr>
          <a:lstStyle/>
          <a:p>
            <a:pPr algn="ctr"/>
            <a:r>
              <a:rPr lang="en-CA" sz="3300" b="1" dirty="0"/>
              <a:t>OUR GROUP PROJECT TEAM</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77516" y="1628797"/>
            <a:ext cx="1457325" cy="1457325"/>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50481" y="1628798"/>
            <a:ext cx="1457325" cy="1457325"/>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56115" y="1628798"/>
            <a:ext cx="1457325" cy="1457325"/>
          </a:xfrm>
          <a:prstGeom prst="rect">
            <a:avLst/>
          </a:prstGeom>
        </p:spPr>
      </p:pic>
      <p:pic>
        <p:nvPicPr>
          <p:cNvPr id="7" name="Picture 6"/>
          <p:cNvPicPr/>
          <p:nvPr/>
        </p:nvPicPr>
        <p:blipFill>
          <a:blip r:embed="rId5"/>
          <a:stretch>
            <a:fillRect/>
          </a:stretch>
        </p:blipFill>
        <p:spPr>
          <a:xfrm>
            <a:off x="6607050" y="1628798"/>
            <a:ext cx="1368152" cy="1457325"/>
          </a:xfrm>
          <a:prstGeom prst="rect">
            <a:avLst/>
          </a:prstGeom>
        </p:spPr>
      </p:pic>
      <p:sp>
        <p:nvSpPr>
          <p:cNvPr id="8" name="Title 12"/>
          <p:cNvSpPr txBox="1">
            <a:spLocks/>
          </p:cNvSpPr>
          <p:nvPr/>
        </p:nvSpPr>
        <p:spPr>
          <a:xfrm>
            <a:off x="1269876" y="2708920"/>
            <a:ext cx="9937104" cy="115212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a:lstStyle>
          <a:p>
            <a:r>
              <a:rPr lang="en-US" sz="1600" dirty="0"/>
              <a:t>         PRIYA JOGANI             SUHEET SONAWANE           IGOR LABUZOV           SAMARPAN PANDEY</a:t>
            </a:r>
          </a:p>
          <a:p>
            <a:endParaRPr lang="en-US" sz="1600" dirty="0"/>
          </a:p>
          <a:p>
            <a:r>
              <a:rPr lang="en-US" sz="1400" dirty="0"/>
              <a:t>       PROJECT MANAGER                      DEVELOPER                   BUSINESS ANALYST                DATA ANALYST</a:t>
            </a:r>
          </a:p>
        </p:txBody>
      </p:sp>
    </p:spTree>
    <p:extLst>
      <p:ext uri="{BB962C8B-B14F-4D97-AF65-F5344CB8AC3E}">
        <p14:creationId xmlns:p14="http://schemas.microsoft.com/office/powerpoint/2010/main" val="3080594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CA" sz="3300" b="1" dirty="0"/>
              <a:t>DATASET AND PROJECT DESCRIPTION</a:t>
            </a:r>
          </a:p>
        </p:txBody>
      </p:sp>
      <p:sp>
        <p:nvSpPr>
          <p:cNvPr id="3" name="Content Placeholder 2"/>
          <p:cNvSpPr>
            <a:spLocks noGrp="1"/>
          </p:cNvSpPr>
          <p:nvPr>
            <p:ph idx="1"/>
          </p:nvPr>
        </p:nvSpPr>
        <p:spPr>
          <a:xfrm>
            <a:off x="1522413" y="2348880"/>
            <a:ext cx="9134391" cy="3670920"/>
          </a:xfrm>
        </p:spPr>
        <p:txBody>
          <a:bodyPr/>
          <a:lstStyle/>
          <a:p>
            <a:r>
              <a:rPr lang="en-CA" sz="2000" dirty="0"/>
              <a:t>THE DATASET SELECTED PROVIDES STOCK MARKET CURRENCY RATES.</a:t>
            </a:r>
          </a:p>
          <a:p>
            <a:r>
              <a:rPr lang="en-CA" sz="2000" dirty="0"/>
              <a:t>API USED TO CONNECT OUR DATA: </a:t>
            </a:r>
            <a:r>
              <a:rPr lang="en-CA" sz="2000" dirty="0">
                <a:hlinkClick r:id="rId2"/>
              </a:rPr>
              <a:t>https://cryptingup.com/api/markets</a:t>
            </a:r>
            <a:endParaRPr lang="en-CA" sz="2000" dirty="0"/>
          </a:p>
          <a:p>
            <a:r>
              <a:rPr lang="en-US" sz="2000" dirty="0"/>
              <a:t>IN OUR PROJECT WE ARE REFLECTING THE TRENDS OF THE STOCK MARKET.</a:t>
            </a:r>
          </a:p>
          <a:p>
            <a:pPr marL="0" indent="0">
              <a:buNone/>
            </a:pPr>
            <a:endParaRPr lang="en-CA" sz="2000" dirty="0"/>
          </a:p>
          <a:p>
            <a:pPr marL="0" indent="0">
              <a:buNone/>
            </a:pPr>
            <a:endParaRPr lang="en-CA" sz="2000" dirty="0"/>
          </a:p>
        </p:txBody>
      </p:sp>
    </p:spTree>
    <p:extLst>
      <p:ext uri="{BB962C8B-B14F-4D97-AF65-F5344CB8AC3E}">
        <p14:creationId xmlns:p14="http://schemas.microsoft.com/office/powerpoint/2010/main" val="737789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normAutofit/>
          </a:bodyPr>
          <a:lstStyle/>
          <a:p>
            <a:pPr algn="ctr"/>
            <a:r>
              <a:rPr lang="en-US" sz="3300" b="1" dirty="0"/>
              <a:t>METHODOLOGY</a:t>
            </a:r>
          </a:p>
        </p:txBody>
      </p:sp>
      <p:sp>
        <p:nvSpPr>
          <p:cNvPr id="2" name="Content Placeholder 1"/>
          <p:cNvSpPr>
            <a:spLocks noGrp="1"/>
          </p:cNvSpPr>
          <p:nvPr>
            <p:ph idx="1"/>
          </p:nvPr>
        </p:nvSpPr>
        <p:spPr/>
        <p:txBody>
          <a:bodyPr/>
          <a:lstStyle/>
          <a:p>
            <a:r>
              <a:rPr lang="en-US" dirty="0"/>
              <a:t>SOFTWARE: MongoDB, Python, PowerPoint</a:t>
            </a:r>
          </a:p>
          <a:p>
            <a:r>
              <a:rPr lang="en-US" dirty="0"/>
              <a:t>LIBRARIES: Flask, Mongo,  </a:t>
            </a:r>
            <a:r>
              <a:rPr lang="en-US" dirty="0" err="1"/>
              <a:t>appScheduler</a:t>
            </a:r>
            <a:r>
              <a:rPr lang="en-US" dirty="0"/>
              <a:t> other essential python libraries.</a:t>
            </a:r>
          </a:p>
        </p:txBody>
      </p:sp>
      <p:sp>
        <p:nvSpPr>
          <p:cNvPr id="5" name="Rectangle 4"/>
          <p:cNvSpPr/>
          <p:nvPr/>
        </p:nvSpPr>
        <p:spPr>
          <a:xfrm>
            <a:off x="1497583" y="3573016"/>
            <a:ext cx="8892478" cy="1200329"/>
          </a:xfrm>
          <a:prstGeom prst="rect">
            <a:avLst/>
          </a:prstGeom>
        </p:spPr>
        <p:txBody>
          <a:bodyPr wrap="square">
            <a:spAutoFit/>
          </a:bodyPr>
          <a:lstStyle/>
          <a:p>
            <a:r>
              <a:rPr lang="en-US" dirty="0">
                <a:latin typeface="+mj-lt"/>
              </a:rPr>
              <a:t>We use MongoDB as a cloud database management system. The database relates to Python using </a:t>
            </a:r>
            <a:r>
              <a:rPr lang="en-US" dirty="0" err="1">
                <a:latin typeface="+mj-lt"/>
              </a:rPr>
              <a:t>PyMongo</a:t>
            </a:r>
            <a:r>
              <a:rPr lang="en-US" dirty="0">
                <a:latin typeface="+mj-lt"/>
              </a:rPr>
              <a:t> library. Our database is getting updated every 24 hour through a app scheduler, which reflects changing rates of stock over a day.</a:t>
            </a:r>
            <a:br>
              <a:rPr lang="en-US" dirty="0">
                <a:latin typeface="+mj-lt"/>
              </a:rPr>
            </a:br>
            <a:endParaRPr lang="en-US" dirty="0">
              <a:latin typeface="+mj-lt"/>
            </a:endParaRPr>
          </a:p>
        </p:txBody>
      </p:sp>
      <p:sp>
        <p:nvSpPr>
          <p:cNvPr id="4" name="Rectangle 3"/>
          <p:cNvSpPr/>
          <p:nvPr/>
        </p:nvSpPr>
        <p:spPr>
          <a:xfrm>
            <a:off x="1510456" y="4602578"/>
            <a:ext cx="8760420" cy="646331"/>
          </a:xfrm>
          <a:prstGeom prst="rect">
            <a:avLst/>
          </a:prstGeom>
        </p:spPr>
        <p:txBody>
          <a:bodyPr wrap="square">
            <a:spAutoFit/>
          </a:bodyPr>
          <a:lstStyle/>
          <a:p>
            <a:r>
              <a:rPr lang="en-US" dirty="0"/>
              <a:t>For Visualization, We are using </a:t>
            </a:r>
            <a:r>
              <a:rPr lang="en-US" dirty="0" err="1"/>
              <a:t>Javascript</a:t>
            </a:r>
            <a:r>
              <a:rPr lang="en-US" dirty="0"/>
              <a:t> library such as Chart.js along with HTML, CSS for front-end. </a:t>
            </a:r>
            <a:endParaRPr lang="en-CA" dirty="0"/>
          </a:p>
        </p:txBody>
      </p:sp>
    </p:spTree>
    <p:extLst>
      <p:ext uri="{BB962C8B-B14F-4D97-AF65-F5344CB8AC3E}">
        <p14:creationId xmlns:p14="http://schemas.microsoft.com/office/powerpoint/2010/main" val="4622380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CA" sz="3300" b="1" dirty="0"/>
              <a:t>PROCESS DESCRIPTION</a:t>
            </a:r>
          </a:p>
        </p:txBody>
      </p:sp>
      <p:sp>
        <p:nvSpPr>
          <p:cNvPr id="3" name="Content Placeholder 2"/>
          <p:cNvSpPr>
            <a:spLocks noGrp="1"/>
          </p:cNvSpPr>
          <p:nvPr>
            <p:ph idx="1"/>
          </p:nvPr>
        </p:nvSpPr>
        <p:spPr/>
        <p:txBody>
          <a:bodyPr>
            <a:normAutofit lnSpcReduction="10000"/>
          </a:bodyPr>
          <a:lstStyle/>
          <a:p>
            <a:pPr>
              <a:lnSpc>
                <a:spcPct val="107000"/>
              </a:lnSpc>
              <a:spcAft>
                <a:spcPts val="800"/>
              </a:spcAft>
            </a:pPr>
            <a:r>
              <a:rPr lang="en-US" kern="100" dirty="0">
                <a:latin typeface="Calibri" panose="020F0502020204030204" pitchFamily="34" charset="0"/>
                <a:ea typeface="Calibri" panose="020F0502020204030204" pitchFamily="34" charset="0"/>
                <a:cs typeface="Times New Roman" panose="02020603050405020304" pitchFamily="18" charset="0"/>
              </a:rPr>
              <a:t>The dashboard is the user access tool through which user can visit different URLs which will redirect him to the stock market prices or benchmark prices for different stock markets in the tabular form. The design and development of the dashboard are all done in python and </a:t>
            </a:r>
            <a:r>
              <a:rPr lang="en-US" kern="100" dirty="0" err="1">
                <a:latin typeface="Calibri" panose="020F0502020204030204" pitchFamily="34" charset="0"/>
                <a:ea typeface="Calibri" panose="020F0502020204030204" pitchFamily="34" charset="0"/>
                <a:cs typeface="Times New Roman" panose="02020603050405020304" pitchFamily="18" charset="0"/>
              </a:rPr>
              <a:t>javascript</a:t>
            </a:r>
            <a:r>
              <a:rPr lang="en-US" kern="100" dirty="0">
                <a:latin typeface="Calibri" panose="020F0502020204030204" pitchFamily="34" charset="0"/>
                <a:ea typeface="Calibri" panose="020F0502020204030204" pitchFamily="34" charset="0"/>
                <a:cs typeface="Times New Roman" panose="02020603050405020304" pitchFamily="18" charset="0"/>
              </a:rPr>
              <a:t> by using the microframework named flask. </a:t>
            </a:r>
          </a:p>
          <a:p>
            <a:pPr>
              <a:lnSpc>
                <a:spcPct val="107000"/>
              </a:lnSpc>
              <a:spcAft>
                <a:spcPts val="800"/>
              </a:spcAft>
            </a:pPr>
            <a:r>
              <a:rPr lang="en-US" kern="100" dirty="0">
                <a:latin typeface="Calibri" panose="020F0502020204030204" pitchFamily="34" charset="0"/>
                <a:ea typeface="Calibri" panose="020F0502020204030204" pitchFamily="34" charset="0"/>
                <a:cs typeface="Times New Roman" panose="02020603050405020304" pitchFamily="18" charset="0"/>
              </a:rPr>
              <a:t>After the user clicks on the URL the data is fetched and stored at the backend. The connection to the backend is done using </a:t>
            </a:r>
            <a:r>
              <a:rPr lang="en-US" kern="100" dirty="0" err="1">
                <a:latin typeface="Calibri" panose="020F0502020204030204" pitchFamily="34" charset="0"/>
                <a:ea typeface="Calibri" panose="020F0502020204030204" pitchFamily="34" charset="0"/>
                <a:cs typeface="Times New Roman" panose="02020603050405020304" pitchFamily="18" charset="0"/>
              </a:rPr>
              <a:t>mongodb</a:t>
            </a:r>
            <a:r>
              <a:rPr lang="en-US" kern="100" dirty="0">
                <a:latin typeface="Calibri" panose="020F0502020204030204" pitchFamily="34" charset="0"/>
                <a:ea typeface="Calibri" panose="020F0502020204030204" pitchFamily="34" charset="0"/>
                <a:cs typeface="Times New Roman" panose="02020603050405020304" pitchFamily="18" charset="0"/>
              </a:rPr>
              <a:t> which fetches  the data from the URLs and save to the backend tables in </a:t>
            </a:r>
            <a:r>
              <a:rPr lang="en-US" kern="100" dirty="0" err="1">
                <a:latin typeface="Calibri" panose="020F0502020204030204" pitchFamily="34" charset="0"/>
                <a:ea typeface="Calibri" panose="020F0502020204030204" pitchFamily="34" charset="0"/>
                <a:cs typeface="Times New Roman" panose="02020603050405020304" pitchFamily="18" charset="0"/>
              </a:rPr>
              <a:t>mySQL</a:t>
            </a:r>
            <a:r>
              <a:rPr lang="en-US" kern="100" dirty="0">
                <a:latin typeface="Calibri" panose="020F0502020204030204" pitchFamily="34" charset="0"/>
                <a:ea typeface="Calibri" panose="020F0502020204030204" pitchFamily="34" charset="0"/>
                <a:cs typeface="Times New Roman" panose="02020603050405020304" pitchFamily="18" charset="0"/>
              </a:rPr>
              <a:t>. The data on the server side will be stored in the </a:t>
            </a:r>
            <a:r>
              <a:rPr lang="en-US" kern="100" dirty="0" err="1">
                <a:latin typeface="Calibri" panose="020F0502020204030204" pitchFamily="34" charset="0"/>
                <a:ea typeface="Calibri" panose="020F0502020204030204" pitchFamily="34" charset="0"/>
                <a:cs typeface="Times New Roman" panose="02020603050405020304" pitchFamily="18" charset="0"/>
              </a:rPr>
              <a:t>mongodb</a:t>
            </a:r>
            <a:r>
              <a:rPr lang="en-US" kern="100" dirty="0">
                <a:latin typeface="Calibri" panose="020F0502020204030204" pitchFamily="34" charset="0"/>
                <a:ea typeface="Calibri" panose="020F0502020204030204" pitchFamily="34" charset="0"/>
                <a:cs typeface="Times New Roman" panose="02020603050405020304" pitchFamily="18" charset="0"/>
              </a:rPr>
              <a:t> which is cloud-based data server.</a:t>
            </a:r>
            <a:endParaRPr lang="en-IN" kern="1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828538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065213" y="5410200"/>
            <a:ext cx="10285783" cy="609601"/>
          </a:xfrm>
        </p:spPr>
        <p:txBody>
          <a:bodyPr>
            <a:normAutofit lnSpcReduction="10000"/>
          </a:bodyPr>
          <a:lstStyle/>
          <a:p>
            <a:pPr algn="ctr"/>
            <a:r>
              <a:rPr lang="en-US" dirty="0"/>
              <a:t>client and </a:t>
            </a:r>
            <a:r>
              <a:rPr lang="en-US" dirty="0" err="1"/>
              <a:t>api</a:t>
            </a:r>
            <a:r>
              <a:rPr lang="en-US" dirty="0"/>
              <a:t> to connect with our data and get data for our database</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9452" y="404664"/>
            <a:ext cx="11737304" cy="4163888"/>
          </a:xfrm>
          <a:prstGeom prst="rect">
            <a:avLst/>
          </a:prstGeom>
          <a:ln>
            <a:solidFill>
              <a:schemeClr val="accent1"/>
            </a:solidFill>
          </a:ln>
        </p:spPr>
      </p:pic>
    </p:spTree>
    <p:extLst>
      <p:ext uri="{BB962C8B-B14F-4D97-AF65-F5344CB8AC3E}">
        <p14:creationId xmlns:p14="http://schemas.microsoft.com/office/powerpoint/2010/main" val="2478160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053852" y="5733256"/>
            <a:ext cx="8687333" cy="609601"/>
          </a:xfrm>
        </p:spPr>
        <p:txBody>
          <a:bodyPr/>
          <a:lstStyle/>
          <a:p>
            <a:pPr algn="ctr"/>
            <a:r>
              <a:rPr lang="en-US" dirty="0"/>
              <a:t>Project files and </a:t>
            </a:r>
            <a:r>
              <a:rPr lang="en-US" dirty="0" err="1"/>
              <a:t>javascript</a:t>
            </a:r>
            <a:r>
              <a:rPr lang="en-US" dirty="0"/>
              <a:t> files</a:t>
            </a:r>
            <a:endParaRPr lang="en-CA"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9956" y="332656"/>
            <a:ext cx="6630169" cy="4848944"/>
          </a:xfrm>
          <a:prstGeom prst="rect">
            <a:avLst/>
          </a:prstGeom>
        </p:spPr>
      </p:pic>
    </p:spTree>
    <p:extLst>
      <p:ext uri="{BB962C8B-B14F-4D97-AF65-F5344CB8AC3E}">
        <p14:creationId xmlns:p14="http://schemas.microsoft.com/office/powerpoint/2010/main" val="24648039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177943" y="5589240"/>
            <a:ext cx="8687333" cy="609601"/>
          </a:xfrm>
        </p:spPr>
        <p:txBody>
          <a:bodyPr/>
          <a:lstStyle/>
          <a:p>
            <a:pPr algn="ctr"/>
            <a:r>
              <a:rPr lang="en-CA" dirty="0"/>
              <a:t>JAVASCRIPT FOR FRONT END</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98068" y="548680"/>
            <a:ext cx="5047084" cy="4896544"/>
          </a:xfrm>
          <a:prstGeom prst="rect">
            <a:avLst/>
          </a:prstGeom>
        </p:spPr>
      </p:pic>
    </p:spTree>
    <p:extLst>
      <p:ext uri="{BB962C8B-B14F-4D97-AF65-F5344CB8AC3E}">
        <p14:creationId xmlns:p14="http://schemas.microsoft.com/office/powerpoint/2010/main" val="1609828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heme/theme1.xml><?xml version="1.0" encoding="utf-8"?>
<a:theme xmlns:a="http://schemas.openxmlformats.org/drawingml/2006/main" name="Digital Blue Tunnel 16x9">
  <a:themeElements>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02895261.potx" id="{4CBF9558-C12D-4F51-9AA3-9D0796951DBC}" vid="{FFC159E6-A134-46E7-B1A0-C306E39FC295}"/>
    </a:ext>
  </a:extLst>
</a:theme>
</file>

<file path=ppt/theme/theme2.xml><?xml version="1.0" encoding="utf-8"?>
<a:theme xmlns:a="http://schemas.openxmlformats.org/drawingml/2006/main" name="Office Theme">
  <a:themeElements>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Business digital blue tunnel presentation (widescreen)</Template>
  <TotalTime>181</TotalTime>
  <Words>484</Words>
  <Application>Microsoft Office PowerPoint</Application>
  <PresentationFormat>Custom</PresentationFormat>
  <Paragraphs>38</Paragraphs>
  <Slides>15</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vt:i4>
      </vt:variant>
    </vt:vector>
  </HeadingPairs>
  <TitlesOfParts>
    <vt:vector size="19" baseType="lpstr">
      <vt:lpstr>Arial</vt:lpstr>
      <vt:lpstr>Calibri</vt:lpstr>
      <vt:lpstr>Corbel</vt:lpstr>
      <vt:lpstr>Digital Blue Tunnel 16x9</vt:lpstr>
      <vt:lpstr>DATA PROGRAMMING BDAT-1004  FINAL GROUP PROJECT</vt:lpstr>
      <vt:lpstr>SCOPE OF PROJECT</vt:lpstr>
      <vt:lpstr>OUR GROUP PROJECT TEAM</vt:lpstr>
      <vt:lpstr>DATASET AND PROJECT DESCRIPTION</vt:lpstr>
      <vt:lpstr>METHODOLOGY</vt:lpstr>
      <vt:lpstr>PROCESS DESCRIPTION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FINAL GROUP PROJECT</dc:title>
  <dc:creator>Igor Labuzov</dc:creator>
  <cp:lastModifiedBy>Samarpan Pandey</cp:lastModifiedBy>
  <cp:revision>21</cp:revision>
  <dcterms:created xsi:type="dcterms:W3CDTF">2022-12-07T01:41:21Z</dcterms:created>
  <dcterms:modified xsi:type="dcterms:W3CDTF">2022-12-07T04:50:37Z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0x0101006EDDDB5EE6D98C44930B742096920B300400F5B6D36B3EF94B4E9A635CDF2A18F5B8</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